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199313" cy="10799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2" userDrawn="1">
          <p15:clr>
            <a:srgbClr val="A4A3A4"/>
          </p15:clr>
        </p15:guide>
        <p15:guide id="2" pos="22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3180" y="72"/>
      </p:cViewPr>
      <p:guideLst>
        <p:guide orient="horz" pos="3402"/>
        <p:guide pos="22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767462"/>
            <a:ext cx="6119416" cy="3759917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5672376"/>
            <a:ext cx="5399485" cy="2607442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AC72-C078-4069-B25B-73A8AE1FAE76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48E1-9A3A-411E-96AD-D728660393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3044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AC72-C078-4069-B25B-73A8AE1FAE76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48E1-9A3A-411E-96AD-D728660393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8727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574987"/>
            <a:ext cx="1552352" cy="91523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574987"/>
            <a:ext cx="4567064" cy="9152300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AC72-C078-4069-B25B-73A8AE1FAE76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48E1-9A3A-411E-96AD-D728660393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7414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AC72-C078-4069-B25B-73A8AE1FAE76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48E1-9A3A-411E-96AD-D728660393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8486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2692444"/>
            <a:ext cx="6209407" cy="4492401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7227345"/>
            <a:ext cx="6209407" cy="2362447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AC72-C078-4069-B25B-73A8AE1FAE76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48E1-9A3A-411E-96AD-D728660393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0219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2874937"/>
            <a:ext cx="3059708" cy="685235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2874937"/>
            <a:ext cx="3059708" cy="685235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AC72-C078-4069-B25B-73A8AE1FAE76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48E1-9A3A-411E-96AD-D728660393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833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574990"/>
            <a:ext cx="6209407" cy="208745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2647443"/>
            <a:ext cx="3045646" cy="1297471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3944914"/>
            <a:ext cx="3045646" cy="580237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2647443"/>
            <a:ext cx="3060646" cy="1297471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3944914"/>
            <a:ext cx="3060646" cy="580237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AC72-C078-4069-B25B-73A8AE1FAE76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48E1-9A3A-411E-96AD-D728660393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1358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AC72-C078-4069-B25B-73A8AE1FAE76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48E1-9A3A-411E-96AD-D728660393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725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AC72-C078-4069-B25B-73A8AE1FAE76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48E1-9A3A-411E-96AD-D728660393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360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719984"/>
            <a:ext cx="2321966" cy="2519945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554968"/>
            <a:ext cx="3644652" cy="7674832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3239929"/>
            <a:ext cx="2321966" cy="6002369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AC72-C078-4069-B25B-73A8AE1FAE76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48E1-9A3A-411E-96AD-D728660393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1728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719984"/>
            <a:ext cx="2321966" cy="2519945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554968"/>
            <a:ext cx="3644652" cy="7674832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3239929"/>
            <a:ext cx="2321966" cy="6002369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AC72-C078-4069-B25B-73A8AE1FAE76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48E1-9A3A-411E-96AD-D728660393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907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574990"/>
            <a:ext cx="6209407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2874937"/>
            <a:ext cx="6209407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4AC72-C078-4069-B25B-73A8AE1FAE76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048E1-9A3A-411E-96AD-D728660393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20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5FFDC12A-DAD0-4F1A-B674-805A80BA11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6"/>
            <a:ext cx="7199313" cy="1079897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624DF0C5-95FC-43AF-ABCC-C7F93B67DD92}"/>
              </a:ext>
            </a:extLst>
          </p:cNvPr>
          <p:cNvSpPr txBox="1"/>
          <p:nvPr/>
        </p:nvSpPr>
        <p:spPr>
          <a:xfrm>
            <a:off x="447306" y="8440512"/>
            <a:ext cx="4992624" cy="110799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b="1" dirty="0">
                <a:latin typeface="+mn-ea"/>
              </a:rPr>
              <a:t>作品标题：</a:t>
            </a:r>
            <a:r>
              <a:rPr lang="en-US" altLang="zh-CN" dirty="0">
                <a:latin typeface="+mn-ea"/>
              </a:rPr>
              <a:t>________________________________</a:t>
            </a:r>
          </a:p>
          <a:p>
            <a:r>
              <a:rPr lang="zh-CN" altLang="en-US" sz="1600" dirty="0">
                <a:latin typeface="+mn-ea"/>
              </a:rPr>
              <a:t>作者姓名：</a:t>
            </a:r>
            <a:r>
              <a:rPr lang="en-US" altLang="zh-CN" sz="1600" dirty="0">
                <a:latin typeface="+mn-ea"/>
              </a:rPr>
              <a:t>________    </a:t>
            </a:r>
            <a:r>
              <a:rPr lang="zh-CN" altLang="en-US" sz="1600" dirty="0">
                <a:latin typeface="+mn-ea"/>
              </a:rPr>
              <a:t>学号：</a:t>
            </a:r>
            <a:r>
              <a:rPr lang="en-US" altLang="zh-CN" sz="1600" dirty="0">
                <a:latin typeface="+mn-ea"/>
              </a:rPr>
              <a:t>________</a:t>
            </a:r>
          </a:p>
          <a:p>
            <a:r>
              <a:rPr lang="zh-CN" altLang="en-US" sz="1600" dirty="0">
                <a:latin typeface="+mn-ea"/>
              </a:rPr>
              <a:t>所在学院：</a:t>
            </a:r>
            <a:r>
              <a:rPr lang="en-US" altLang="zh-CN" sz="1600" dirty="0">
                <a:latin typeface="+mn-ea"/>
              </a:rPr>
              <a:t>________________________</a:t>
            </a:r>
          </a:p>
          <a:p>
            <a:r>
              <a:rPr lang="zh-CN" altLang="en-US" sz="1600" dirty="0">
                <a:latin typeface="+mn-ea"/>
              </a:rPr>
              <a:t>指导老师：（可选）</a:t>
            </a:r>
            <a:r>
              <a:rPr lang="en-US" altLang="zh-CN" sz="1600" dirty="0">
                <a:latin typeface="+mn-ea"/>
              </a:rPr>
              <a:t>________________</a:t>
            </a:r>
            <a:endParaRPr lang="zh-CN" altLang="en-US" sz="1600" dirty="0">
              <a:latin typeface="+mn-ea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74FD555-14B5-48CF-914A-8EADCF71E3FF}"/>
              </a:ext>
            </a:extLst>
          </p:cNvPr>
          <p:cNvSpPr txBox="1"/>
          <p:nvPr/>
        </p:nvSpPr>
        <p:spPr>
          <a:xfrm>
            <a:off x="445720" y="9548508"/>
            <a:ext cx="5568560" cy="58477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sz="1600" dirty="0">
                <a:latin typeface="+mn-ea"/>
              </a:rPr>
              <a:t>仪器型号：</a:t>
            </a:r>
            <a:r>
              <a:rPr lang="en-US" altLang="zh-CN" sz="1600" dirty="0">
                <a:latin typeface="+mn-ea"/>
              </a:rPr>
              <a:t>________________    </a:t>
            </a:r>
            <a:r>
              <a:rPr lang="zh-CN" altLang="en-US" sz="1600" dirty="0">
                <a:latin typeface="+mn-ea"/>
              </a:rPr>
              <a:t>样品类型：</a:t>
            </a:r>
            <a:r>
              <a:rPr lang="en-US" altLang="zh-CN" sz="1600" dirty="0">
                <a:latin typeface="+mn-ea"/>
              </a:rPr>
              <a:t>________________</a:t>
            </a:r>
          </a:p>
          <a:p>
            <a:r>
              <a:rPr lang="zh-CN" altLang="en-US" sz="1600" dirty="0">
                <a:latin typeface="+mn-ea"/>
              </a:rPr>
              <a:t>放大倍数：</a:t>
            </a:r>
            <a:r>
              <a:rPr lang="en-US" altLang="zh-CN" sz="1600" dirty="0">
                <a:latin typeface="+mn-ea"/>
              </a:rPr>
              <a:t>________________    </a:t>
            </a:r>
            <a:r>
              <a:rPr lang="zh-CN" altLang="en-US" sz="1600" dirty="0">
                <a:latin typeface="+mn-ea"/>
              </a:rPr>
              <a:t>采集参数：</a:t>
            </a:r>
            <a:r>
              <a:rPr lang="en-US" altLang="zh-CN" sz="1600" dirty="0">
                <a:latin typeface="+mn-ea"/>
              </a:rPr>
              <a:t>________________</a:t>
            </a:r>
            <a:endParaRPr lang="zh-CN" altLang="en-US" sz="1600" dirty="0">
              <a:latin typeface="+mn-ea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D41617EB-E9BC-4D2B-BFCC-E0312AD00225}"/>
              </a:ext>
            </a:extLst>
          </p:cNvPr>
          <p:cNvSpPr txBox="1"/>
          <p:nvPr/>
        </p:nvSpPr>
        <p:spPr>
          <a:xfrm>
            <a:off x="445720" y="7627732"/>
            <a:ext cx="6509487" cy="83099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sz="1600" dirty="0">
                <a:latin typeface="+mn-ea"/>
              </a:rPr>
              <a:t>科学意义说明（</a:t>
            </a:r>
            <a:r>
              <a:rPr lang="en-US" altLang="zh-CN" sz="1600" dirty="0">
                <a:latin typeface="+mn-ea"/>
              </a:rPr>
              <a:t>200</a:t>
            </a:r>
            <a:r>
              <a:rPr lang="zh-CN" altLang="en-US" sz="1600" dirty="0">
                <a:latin typeface="+mn-ea"/>
              </a:rPr>
              <a:t>字以内）：</a:t>
            </a:r>
          </a:p>
          <a:p>
            <a:endParaRPr lang="zh-CN" altLang="en-US" sz="1600" dirty="0">
              <a:latin typeface="+mn-ea"/>
            </a:endParaRPr>
          </a:p>
          <a:p>
            <a:r>
              <a:rPr lang="en-US" altLang="zh-CN" sz="1600" dirty="0">
                <a:latin typeface="+mn-ea"/>
              </a:rPr>
              <a:t>________________________________________________________________________</a:t>
            </a:r>
            <a:endParaRPr lang="zh-CN" altLang="en-US" sz="16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04970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49</Words>
  <Application>Microsoft Office PowerPoint</Application>
  <PresentationFormat>自定义</PresentationFormat>
  <Paragraphs>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Arial</vt:lpstr>
      <vt:lpstr>Calibri</vt:lpstr>
      <vt:lpstr>Calibri Light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Xiaodong Chi</dc:creator>
  <cp:lastModifiedBy>Lenovo</cp:lastModifiedBy>
  <cp:revision>8</cp:revision>
  <dcterms:created xsi:type="dcterms:W3CDTF">2026-04-07T08:29:15Z</dcterms:created>
  <dcterms:modified xsi:type="dcterms:W3CDTF">2026-04-17T03:03:58Z</dcterms:modified>
</cp:coreProperties>
</file>